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4" r:id="rId6"/>
    <p:sldId id="259" r:id="rId7"/>
    <p:sldId id="260" r:id="rId8"/>
    <p:sldId id="267" r:id="rId9"/>
    <p:sldId id="265" r:id="rId10"/>
    <p:sldId id="263" r:id="rId11"/>
    <p:sldId id="262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704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13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13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94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84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7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41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55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58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37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3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EB49-07D6-4D76-8973-F6C9884E04B8}" type="datetimeFigureOut">
              <a:rPr lang="en-CA" smtClean="0"/>
              <a:t>22/08/2016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8DEB-7314-4B91-B070-570C07A6465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5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roberge.bea@ecolevision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5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940966"/>
          </a:xfrm>
        </p:spPr>
        <p:txBody>
          <a:bodyPr/>
          <a:lstStyle/>
          <a:p>
            <a:r>
              <a:rPr lang="en-CA" dirty="0" err="1" smtClean="0"/>
              <a:t>Boîte</a:t>
            </a:r>
            <a:r>
              <a:rPr lang="en-CA" dirty="0" smtClean="0"/>
              <a:t> à Lunch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628800"/>
            <a:ext cx="6851104" cy="4497363"/>
          </a:xfrm>
        </p:spPr>
        <p:txBody>
          <a:bodyPr/>
          <a:lstStyle/>
          <a:p>
            <a:r>
              <a:rPr lang="en-CA" dirty="0" smtClean="0"/>
              <a:t>Collation AM: fruit, </a:t>
            </a:r>
            <a:r>
              <a:rPr lang="en-CA" dirty="0" err="1" smtClean="0"/>
              <a:t>légume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produit</a:t>
            </a:r>
            <a:r>
              <a:rPr lang="en-CA" dirty="0" smtClean="0"/>
              <a:t> </a:t>
            </a:r>
            <a:r>
              <a:rPr lang="en-CA" dirty="0" err="1" smtClean="0"/>
              <a:t>laitier</a:t>
            </a:r>
            <a:r>
              <a:rPr lang="en-CA" dirty="0" smtClean="0"/>
              <a:t> (Nouvelle </a:t>
            </a:r>
            <a:r>
              <a:rPr lang="en-CA" dirty="0" err="1" smtClean="0"/>
              <a:t>politique</a:t>
            </a:r>
            <a:r>
              <a:rPr lang="en-CA" dirty="0" smtClean="0"/>
              <a:t>)</a:t>
            </a:r>
          </a:p>
          <a:p>
            <a:r>
              <a:rPr lang="en-CA" dirty="0" err="1" smtClean="0"/>
              <a:t>Dîner</a:t>
            </a:r>
            <a:r>
              <a:rPr lang="en-CA" dirty="0" smtClean="0"/>
              <a:t> </a:t>
            </a:r>
            <a:r>
              <a:rPr lang="en-CA" dirty="0" err="1" smtClean="0"/>
              <a:t>chaud</a:t>
            </a:r>
            <a:r>
              <a:rPr lang="en-CA" dirty="0" smtClean="0"/>
              <a:t>: identifier plat </a:t>
            </a:r>
          </a:p>
          <a:p>
            <a:r>
              <a:rPr lang="en-CA" dirty="0" err="1" smtClean="0"/>
              <a:t>Brosse</a:t>
            </a:r>
            <a:r>
              <a:rPr lang="en-CA" dirty="0" smtClean="0"/>
              <a:t> à dents + </a:t>
            </a:r>
            <a:r>
              <a:rPr lang="en-CA" dirty="0" err="1" smtClean="0"/>
              <a:t>Pâte</a:t>
            </a:r>
            <a:r>
              <a:rPr lang="en-CA" dirty="0" smtClean="0"/>
              <a:t> à dents 0 à 5 </a:t>
            </a:r>
            <a:r>
              <a:rPr lang="en-CA" dirty="0" err="1" smtClean="0"/>
              <a:t>ans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possible 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32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940966"/>
          </a:xfrm>
        </p:spPr>
        <p:txBody>
          <a:bodyPr>
            <a:normAutofit/>
          </a:bodyPr>
          <a:lstStyle/>
          <a:p>
            <a:r>
              <a:rPr lang="en-CA" dirty="0" err="1" smtClean="0"/>
              <a:t>Varia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628800"/>
            <a:ext cx="6851104" cy="44973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Absences et retards – </a:t>
            </a:r>
            <a:r>
              <a:rPr lang="en-CA" dirty="0" smtClean="0">
                <a:hlinkClick r:id="rId2"/>
              </a:rPr>
              <a:t>jroberge.bea@ecolevision.com</a:t>
            </a:r>
            <a:endParaRPr lang="en-CA" dirty="0" smtClean="0"/>
          </a:p>
          <a:p>
            <a:r>
              <a:rPr lang="en-CA" dirty="0" err="1" smtClean="0"/>
              <a:t>Rendez-vous</a:t>
            </a:r>
            <a:r>
              <a:rPr lang="en-CA" dirty="0" smtClean="0"/>
              <a:t> des </a:t>
            </a:r>
            <a:r>
              <a:rPr lang="en-CA" dirty="0" err="1" smtClean="0"/>
              <a:t>enfants</a:t>
            </a:r>
            <a:r>
              <a:rPr lang="en-CA" dirty="0" smtClean="0"/>
              <a:t> – </a:t>
            </a:r>
            <a:r>
              <a:rPr lang="en-CA" dirty="0" err="1" smtClean="0"/>
              <a:t>si</a:t>
            </a:r>
            <a:r>
              <a:rPr lang="en-CA" dirty="0" smtClean="0"/>
              <a:t> possible fin de </a:t>
            </a:r>
            <a:r>
              <a:rPr lang="en-CA" dirty="0" err="1" smtClean="0"/>
              <a:t>journée</a:t>
            </a:r>
            <a:r>
              <a:rPr lang="en-CA" dirty="0" smtClean="0"/>
              <a:t>, Ø fin </a:t>
            </a:r>
            <a:r>
              <a:rPr lang="en-CA" dirty="0" err="1" smtClean="0"/>
              <a:t>d’étape</a:t>
            </a:r>
            <a:endParaRPr lang="en-CA" dirty="0" smtClean="0"/>
          </a:p>
          <a:p>
            <a:r>
              <a:rPr lang="en-CA" dirty="0" smtClean="0"/>
              <a:t>Rencontres pour bulletins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autres</a:t>
            </a:r>
            <a:endParaRPr lang="en-CA" dirty="0" smtClean="0"/>
          </a:p>
          <a:p>
            <a:r>
              <a:rPr lang="en-CA" dirty="0" err="1" smtClean="0"/>
              <a:t>Souliers</a:t>
            </a:r>
            <a:r>
              <a:rPr lang="en-CA" dirty="0" smtClean="0"/>
              <a:t> </a:t>
            </a:r>
            <a:r>
              <a:rPr lang="en-CA" dirty="0" err="1" smtClean="0"/>
              <a:t>neufs</a:t>
            </a:r>
            <a:endParaRPr lang="en-CA" dirty="0" smtClean="0"/>
          </a:p>
          <a:p>
            <a:r>
              <a:rPr lang="en-CA" dirty="0" smtClean="0"/>
              <a:t>Gym: </a:t>
            </a:r>
            <a:r>
              <a:rPr lang="en-CA" dirty="0" err="1" smtClean="0"/>
              <a:t>élèves</a:t>
            </a:r>
            <a:r>
              <a:rPr lang="en-CA" dirty="0" smtClean="0"/>
              <a:t> se </a:t>
            </a:r>
            <a:r>
              <a:rPr lang="en-CA" dirty="0" err="1" smtClean="0"/>
              <a:t>changent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classe</a:t>
            </a:r>
            <a:endParaRPr lang="en-CA" dirty="0" smtClean="0"/>
          </a:p>
          <a:p>
            <a:r>
              <a:rPr lang="en-CA" dirty="0" err="1" smtClean="0"/>
              <a:t>Arbre</a:t>
            </a:r>
            <a:r>
              <a:rPr lang="en-CA" dirty="0" smtClean="0"/>
              <a:t> </a:t>
            </a:r>
            <a:r>
              <a:rPr lang="en-CA" dirty="0" err="1" smtClean="0"/>
              <a:t>d’objets</a:t>
            </a:r>
            <a:r>
              <a:rPr lang="en-CA" dirty="0" smtClean="0"/>
              <a:t> perdus +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err="1" smtClean="0"/>
              <a:t>classe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66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CA" dirty="0" err="1" smtClean="0"/>
              <a:t>Varia</a:t>
            </a:r>
            <a:r>
              <a:rPr lang="en-CA" dirty="0" smtClean="0"/>
              <a:t> (Suite)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628800"/>
            <a:ext cx="6851104" cy="4497363"/>
          </a:xfrm>
        </p:spPr>
        <p:txBody>
          <a:bodyPr/>
          <a:lstStyle/>
          <a:p>
            <a:r>
              <a:rPr lang="en-CA" dirty="0" err="1" smtClean="0"/>
              <a:t>Objets</a:t>
            </a:r>
            <a:r>
              <a:rPr lang="en-CA" dirty="0" smtClean="0"/>
              <a:t> de la </a:t>
            </a:r>
            <a:r>
              <a:rPr lang="en-CA" dirty="0" err="1" smtClean="0"/>
              <a:t>maison</a:t>
            </a:r>
            <a:endParaRPr lang="en-CA" dirty="0" smtClean="0"/>
          </a:p>
          <a:p>
            <a:r>
              <a:rPr lang="en-CA" dirty="0" smtClean="0"/>
              <a:t>Relaxation</a:t>
            </a:r>
          </a:p>
          <a:p>
            <a:r>
              <a:rPr lang="en-CA" dirty="0" smtClean="0"/>
              <a:t>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59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8958"/>
          </a:xfrm>
        </p:spPr>
        <p:txBody>
          <a:bodyPr/>
          <a:lstStyle/>
          <a:p>
            <a:r>
              <a:rPr lang="en-CA" dirty="0" smtClean="0"/>
              <a:t>     </a:t>
            </a:r>
            <a:r>
              <a:rPr lang="en-CA" dirty="0" err="1" smtClean="0"/>
              <a:t>Rencontrez</a:t>
            </a:r>
            <a:r>
              <a:rPr lang="en-CA" dirty="0" smtClean="0"/>
              <a:t> </a:t>
            </a:r>
            <a:r>
              <a:rPr lang="en-CA" dirty="0" err="1" smtClean="0"/>
              <a:t>L’équipage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704" y="1916832"/>
            <a:ext cx="6779096" cy="4209331"/>
          </a:xfrm>
        </p:spPr>
        <p:txBody>
          <a:bodyPr>
            <a:normAutofit/>
          </a:bodyPr>
          <a:lstStyle/>
          <a:p>
            <a:r>
              <a:rPr lang="en-CA" dirty="0" smtClean="0"/>
              <a:t>Miss Rosalie – </a:t>
            </a:r>
            <a:r>
              <a:rPr lang="en-CA" dirty="0" err="1" smtClean="0"/>
              <a:t>Titulaire</a:t>
            </a:r>
            <a:r>
              <a:rPr lang="en-CA" dirty="0" smtClean="0"/>
              <a:t> </a:t>
            </a:r>
            <a:r>
              <a:rPr lang="en-CA" sz="2800" dirty="0" smtClean="0"/>
              <a:t>(rkkilganonfortier.bea@ecolevision.com)</a:t>
            </a:r>
          </a:p>
          <a:p>
            <a:r>
              <a:rPr lang="en-CA" dirty="0" smtClean="0"/>
              <a:t>Mme Carrier - </a:t>
            </a:r>
            <a:r>
              <a:rPr lang="en-CA" dirty="0" err="1" smtClean="0"/>
              <a:t>Français</a:t>
            </a:r>
            <a:endParaRPr lang="en-CA" dirty="0" smtClean="0"/>
          </a:p>
          <a:p>
            <a:r>
              <a:rPr lang="en-CA" dirty="0" smtClean="0"/>
              <a:t>Mr. </a:t>
            </a:r>
            <a:r>
              <a:rPr lang="en-CA" dirty="0" err="1" smtClean="0"/>
              <a:t>Dostie</a:t>
            </a:r>
            <a:r>
              <a:rPr lang="en-CA" dirty="0"/>
              <a:t> </a:t>
            </a:r>
            <a:r>
              <a:rPr lang="en-CA" dirty="0" smtClean="0"/>
              <a:t>– Gym (</a:t>
            </a:r>
            <a:r>
              <a:rPr lang="en-CA" dirty="0" err="1" smtClean="0"/>
              <a:t>changement</a:t>
            </a:r>
            <a:r>
              <a:rPr lang="en-CA" dirty="0" smtClean="0"/>
              <a:t> + identification)</a:t>
            </a:r>
          </a:p>
          <a:p>
            <a:r>
              <a:rPr lang="en-CA" dirty="0" smtClean="0"/>
              <a:t>Miss Claudia - </a:t>
            </a:r>
            <a:r>
              <a:rPr lang="en-CA" dirty="0" err="1" smtClean="0"/>
              <a:t>Espagnol</a:t>
            </a:r>
            <a:endParaRPr lang="en-CA" dirty="0" smtClean="0"/>
          </a:p>
          <a:p>
            <a:r>
              <a:rPr lang="en-CA" dirty="0" err="1" smtClean="0"/>
              <a:t>Maestra</a:t>
            </a:r>
            <a:r>
              <a:rPr lang="en-CA" dirty="0" smtClean="0"/>
              <a:t> Marina - Diner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90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7077472" cy="926976"/>
          </a:xfrm>
        </p:spPr>
        <p:txBody>
          <a:bodyPr>
            <a:noAutofit/>
          </a:bodyPr>
          <a:lstStyle/>
          <a:p>
            <a:r>
              <a:rPr lang="en-CA" sz="3200" dirty="0" err="1" smtClean="0"/>
              <a:t>Votre</a:t>
            </a:r>
            <a:r>
              <a:rPr lang="en-CA" sz="3200" dirty="0" smtClean="0"/>
              <a:t> Implication &amp; </a:t>
            </a:r>
            <a:r>
              <a:rPr lang="en-CA" sz="3200" dirty="0" err="1" smtClean="0"/>
              <a:t>Gestion</a:t>
            </a:r>
            <a:r>
              <a:rPr lang="en-CA" sz="3200" dirty="0" smtClean="0"/>
              <a:t> du </a:t>
            </a:r>
            <a:r>
              <a:rPr lang="en-CA" sz="3200" dirty="0" err="1" smtClean="0"/>
              <a:t>comportement</a:t>
            </a:r>
            <a:r>
              <a:rPr lang="en-CA" sz="3200" dirty="0" smtClean="0"/>
              <a:t> </a:t>
            </a:r>
            <a:r>
              <a:rPr lang="en-CA" sz="3200" dirty="0" err="1" smtClean="0"/>
              <a:t>en</a:t>
            </a:r>
            <a:r>
              <a:rPr lang="en-CA" sz="3200" dirty="0" smtClean="0"/>
              <a:t> </a:t>
            </a:r>
            <a:r>
              <a:rPr lang="en-CA" sz="3200" dirty="0" err="1" smtClean="0"/>
              <a:t>classe</a:t>
            </a:r>
            <a:endParaRPr lang="en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2" y="1628800"/>
            <a:ext cx="6707088" cy="4497363"/>
          </a:xfrm>
        </p:spPr>
        <p:txBody>
          <a:bodyPr/>
          <a:lstStyle/>
          <a:p>
            <a:r>
              <a:rPr lang="en-CA" dirty="0" smtClean="0"/>
              <a:t>Collaboration, </a:t>
            </a:r>
            <a:r>
              <a:rPr lang="en-CA" dirty="0" err="1" smtClean="0"/>
              <a:t>ouverture</a:t>
            </a:r>
            <a:r>
              <a:rPr lang="en-CA" dirty="0" smtClean="0"/>
              <a:t>, communication</a:t>
            </a:r>
          </a:p>
          <a:p>
            <a:r>
              <a:rPr lang="en-CA" dirty="0" err="1" smtClean="0"/>
              <a:t>Calendrier</a:t>
            </a:r>
            <a:r>
              <a:rPr lang="en-CA" dirty="0" smtClean="0"/>
              <a:t> au début de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mois</a:t>
            </a:r>
            <a:endParaRPr lang="en-CA" dirty="0"/>
          </a:p>
          <a:p>
            <a:r>
              <a:rPr lang="en-CA" dirty="0" err="1" smtClean="0"/>
              <a:t>Individuel</a:t>
            </a:r>
            <a:r>
              <a:rPr lang="en-CA" dirty="0" smtClean="0"/>
              <a:t> - </a:t>
            </a:r>
            <a:r>
              <a:rPr lang="en-CA" dirty="0" err="1" smtClean="0"/>
              <a:t>ClassDojo</a:t>
            </a:r>
            <a:r>
              <a:rPr lang="en-CA" dirty="0" smtClean="0"/>
              <a:t> (codes)…</a:t>
            </a:r>
            <a:r>
              <a:rPr lang="en-CA" dirty="0" err="1" smtClean="0"/>
              <a:t>davantage</a:t>
            </a:r>
            <a:r>
              <a:rPr lang="en-CA" dirty="0" smtClean="0"/>
              <a:t> pour utilisation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classe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CA" dirty="0" err="1" smtClean="0"/>
              <a:t>Équipes</a:t>
            </a:r>
            <a:r>
              <a:rPr lang="en-CA" dirty="0" smtClean="0"/>
              <a:t> – </a:t>
            </a:r>
            <a:r>
              <a:rPr lang="en-CA" dirty="0" err="1" smtClean="0"/>
              <a:t>pierres</a:t>
            </a:r>
            <a:r>
              <a:rPr lang="en-CA" dirty="0" smtClean="0"/>
              <a:t> </a:t>
            </a:r>
            <a:r>
              <a:rPr lang="en-CA" dirty="0" err="1" smtClean="0"/>
              <a:t>précieuses</a:t>
            </a:r>
            <a:endParaRPr lang="en-CA" dirty="0" smtClean="0"/>
          </a:p>
          <a:p>
            <a:r>
              <a:rPr lang="en-CA" dirty="0" err="1" smtClean="0"/>
              <a:t>Liste</a:t>
            </a:r>
            <a:r>
              <a:rPr lang="en-CA" dirty="0" smtClean="0"/>
              <a:t> de </a:t>
            </a:r>
            <a:r>
              <a:rPr lang="en-CA" dirty="0" err="1" smtClean="0"/>
              <a:t>privilèges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334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Rentrée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3728" y="1988840"/>
            <a:ext cx="6645424" cy="4525963"/>
          </a:xfrm>
        </p:spPr>
        <p:txBody>
          <a:bodyPr/>
          <a:lstStyle/>
          <a:p>
            <a:r>
              <a:rPr lang="en-CA" dirty="0" err="1" smtClean="0"/>
              <a:t>Accompagnement</a:t>
            </a:r>
            <a:r>
              <a:rPr lang="en-CA" dirty="0" smtClean="0"/>
              <a:t> de </a:t>
            </a:r>
            <a:r>
              <a:rPr lang="en-CA" dirty="0" err="1" smtClean="0"/>
              <a:t>vos</a:t>
            </a:r>
            <a:r>
              <a:rPr lang="en-CA" dirty="0" smtClean="0"/>
              <a:t> </a:t>
            </a:r>
            <a:r>
              <a:rPr lang="en-CA" dirty="0" err="1" smtClean="0"/>
              <a:t>enfants</a:t>
            </a:r>
            <a:r>
              <a:rPr lang="en-CA" dirty="0" smtClean="0"/>
              <a:t> à </a:t>
            </a:r>
            <a:r>
              <a:rPr lang="en-CA" dirty="0" err="1" smtClean="0"/>
              <a:t>l’intérieur</a:t>
            </a:r>
            <a:r>
              <a:rPr lang="en-CA" dirty="0" smtClean="0"/>
              <a:t> de </a:t>
            </a:r>
            <a:r>
              <a:rPr lang="en-CA" dirty="0" err="1" smtClean="0"/>
              <a:t>l’école</a:t>
            </a:r>
            <a:endParaRPr lang="en-CA" dirty="0" smtClean="0"/>
          </a:p>
          <a:p>
            <a:r>
              <a:rPr lang="en-CA" dirty="0" err="1" smtClean="0"/>
              <a:t>Matériel</a:t>
            </a:r>
            <a:r>
              <a:rPr lang="en-CA" dirty="0" smtClean="0"/>
              <a:t> &amp; identification </a:t>
            </a:r>
            <a:r>
              <a:rPr lang="en-CA" u="sng" dirty="0" smtClean="0"/>
              <a:t>DE TOUT!!!</a:t>
            </a:r>
          </a:p>
          <a:p>
            <a:r>
              <a:rPr lang="en-CA" dirty="0" smtClean="0"/>
              <a:t>Code </a:t>
            </a:r>
            <a:r>
              <a:rPr lang="en-CA" dirty="0" err="1" smtClean="0"/>
              <a:t>vestimentaire</a:t>
            </a:r>
            <a:r>
              <a:rPr lang="en-CA" dirty="0"/>
              <a:t> </a:t>
            </a:r>
            <a:r>
              <a:rPr lang="en-CA" dirty="0" smtClean="0"/>
              <a:t>+ maquillage</a:t>
            </a:r>
          </a:p>
          <a:p>
            <a:r>
              <a:rPr lang="en-CA" dirty="0" err="1" smtClean="0"/>
              <a:t>Vêtements</a:t>
            </a:r>
            <a:r>
              <a:rPr lang="en-CA" dirty="0" smtClean="0"/>
              <a:t> de </a:t>
            </a:r>
            <a:r>
              <a:rPr lang="en-CA" dirty="0" err="1" smtClean="0"/>
              <a:t>rechange</a:t>
            </a:r>
            <a:r>
              <a:rPr lang="en-CA" dirty="0" smtClean="0"/>
              <a:t> et </a:t>
            </a:r>
            <a:br>
              <a:rPr lang="en-CA" dirty="0" smtClean="0"/>
            </a:br>
            <a:r>
              <a:rPr lang="en-CA" dirty="0" err="1" smtClean="0"/>
              <a:t>doudou</a:t>
            </a:r>
            <a:endParaRPr lang="en-CA" dirty="0" smtClean="0"/>
          </a:p>
          <a:p>
            <a:r>
              <a:rPr lang="en-CA" dirty="0" smtClean="0"/>
              <a:t>Gel </a:t>
            </a:r>
            <a:r>
              <a:rPr lang="en-CA" dirty="0" err="1" smtClean="0"/>
              <a:t>antibactérien</a:t>
            </a:r>
            <a:endParaRPr lang="en-CA" dirty="0" smtClean="0"/>
          </a:p>
          <a:p>
            <a:endParaRPr lang="en-CA" u="sng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41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de la </a:t>
            </a:r>
            <a:r>
              <a:rPr lang="en-CA" dirty="0" err="1" smtClean="0"/>
              <a:t>maternelle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628801"/>
            <a:ext cx="6480720" cy="4392488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Faire de la </a:t>
            </a:r>
            <a:r>
              <a:rPr lang="en-CA" sz="2800" dirty="0" err="1" smtClean="0"/>
              <a:t>maternelle</a:t>
            </a:r>
            <a:r>
              <a:rPr lang="en-CA" sz="2800" dirty="0" smtClean="0"/>
              <a:t> un rite de passage qui </a:t>
            </a:r>
            <a:r>
              <a:rPr lang="en-CA" sz="2800" b="1" u="sng" dirty="0" smtClean="0"/>
              <a:t>DONNE LE GOÛT À L’ÉCOLE</a:t>
            </a:r>
          </a:p>
          <a:p>
            <a:r>
              <a:rPr lang="en-CA" sz="2800" dirty="0" err="1" smtClean="0"/>
              <a:t>Favoriser</a:t>
            </a:r>
            <a:r>
              <a:rPr lang="en-CA" sz="2800" dirty="0" smtClean="0"/>
              <a:t> le </a:t>
            </a:r>
            <a:r>
              <a:rPr lang="en-CA" sz="2800" dirty="0" err="1" smtClean="0"/>
              <a:t>développement</a:t>
            </a:r>
            <a:r>
              <a:rPr lang="en-CA" sz="2800" dirty="0" smtClean="0"/>
              <a:t> global de </a:t>
            </a:r>
            <a:r>
              <a:rPr lang="en-CA" sz="2800" dirty="0" err="1" smtClean="0"/>
              <a:t>l’enfant</a:t>
            </a:r>
            <a:r>
              <a:rPr lang="en-CA" sz="2800" dirty="0" smtClean="0"/>
              <a:t> </a:t>
            </a:r>
            <a:r>
              <a:rPr lang="en-CA" sz="2800" dirty="0" err="1" smtClean="0"/>
              <a:t>en</a:t>
            </a:r>
            <a:r>
              <a:rPr lang="en-CA" sz="2800" dirty="0" smtClean="0"/>
              <a:t> le </a:t>
            </a:r>
            <a:r>
              <a:rPr lang="en-CA" sz="2800" dirty="0" err="1" smtClean="0"/>
              <a:t>motivant</a:t>
            </a:r>
            <a:r>
              <a:rPr lang="en-CA" sz="2800" dirty="0" smtClean="0"/>
              <a:t> à exploiter </a:t>
            </a:r>
            <a:r>
              <a:rPr lang="en-CA" sz="2800" dirty="0" err="1" smtClean="0"/>
              <a:t>l’ensemble</a:t>
            </a:r>
            <a:r>
              <a:rPr lang="en-CA" sz="2800" dirty="0" smtClean="0"/>
              <a:t> de </a:t>
            </a:r>
            <a:r>
              <a:rPr lang="en-CA" sz="2800" dirty="0" err="1" smtClean="0"/>
              <a:t>ses</a:t>
            </a:r>
            <a:r>
              <a:rPr lang="en-CA" sz="2800" dirty="0" smtClean="0"/>
              <a:t> </a:t>
            </a:r>
            <a:r>
              <a:rPr lang="en-CA" sz="2800" dirty="0" err="1" smtClean="0"/>
              <a:t>potentialités</a:t>
            </a:r>
            <a:endParaRPr lang="en-CA" sz="2800" dirty="0" smtClean="0"/>
          </a:p>
          <a:p>
            <a:r>
              <a:rPr lang="en-CA" sz="2800" dirty="0" smtClean="0"/>
              <a:t>Jeter les bases de la </a:t>
            </a:r>
            <a:r>
              <a:rPr lang="en-CA" sz="2800" dirty="0" err="1" smtClean="0"/>
              <a:t>scolarisation</a:t>
            </a:r>
            <a:r>
              <a:rPr lang="en-CA" sz="2800" dirty="0" smtClean="0"/>
              <a:t>, </a:t>
            </a:r>
            <a:r>
              <a:rPr lang="en-CA" sz="2800" dirty="0" err="1" smtClean="0"/>
              <a:t>notamment</a:t>
            </a:r>
            <a:r>
              <a:rPr lang="en-CA" sz="2800" dirty="0" smtClean="0"/>
              <a:t> sur le plan social et </a:t>
            </a:r>
            <a:br>
              <a:rPr lang="en-CA" sz="2800" dirty="0" smtClean="0"/>
            </a:br>
            <a:r>
              <a:rPr lang="en-CA" sz="2800" dirty="0" err="1" smtClean="0"/>
              <a:t>cognitif</a:t>
            </a:r>
            <a:r>
              <a:rPr lang="en-CA" sz="2800" dirty="0" smtClean="0"/>
              <a:t>, qui </a:t>
            </a:r>
            <a:r>
              <a:rPr lang="en-CA" sz="2800" dirty="0" err="1" smtClean="0"/>
              <a:t>l’inciteront</a:t>
            </a:r>
            <a:r>
              <a:rPr lang="en-CA" sz="2800" dirty="0" smtClean="0"/>
              <a:t> à </a:t>
            </a:r>
            <a:br>
              <a:rPr lang="en-CA" sz="2800" dirty="0" smtClean="0"/>
            </a:br>
            <a:r>
              <a:rPr lang="en-CA" sz="2800" dirty="0" smtClean="0"/>
              <a:t>continuer à </a:t>
            </a:r>
            <a:r>
              <a:rPr lang="en-CA" sz="2800" dirty="0" err="1" smtClean="0"/>
              <a:t>apprendre</a:t>
            </a:r>
            <a:r>
              <a:rPr lang="en-CA" sz="2800" dirty="0" smtClean="0"/>
              <a:t> tout </a:t>
            </a:r>
            <a:br>
              <a:rPr lang="en-CA" sz="2800" dirty="0" smtClean="0"/>
            </a:br>
            <a:r>
              <a:rPr lang="en-CA" sz="2800" dirty="0" smtClean="0"/>
              <a:t>au long de </a:t>
            </a:r>
            <a:r>
              <a:rPr lang="en-CA" sz="2800" dirty="0" err="1" smtClean="0"/>
              <a:t>sa</a:t>
            </a:r>
            <a:r>
              <a:rPr lang="en-CA" sz="2800" dirty="0" smtClean="0"/>
              <a:t> vie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874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err="1" smtClean="0"/>
              <a:t>Leçons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2204864"/>
            <a:ext cx="6635080" cy="3921299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Liste</a:t>
            </a:r>
            <a:r>
              <a:rPr lang="en-CA" dirty="0" smtClean="0"/>
              <a:t> </a:t>
            </a:r>
            <a:r>
              <a:rPr lang="en-CA" dirty="0" err="1" smtClean="0"/>
              <a:t>d’applications</a:t>
            </a:r>
            <a:r>
              <a:rPr lang="en-CA" dirty="0"/>
              <a:t> </a:t>
            </a:r>
            <a:r>
              <a:rPr lang="en-CA" dirty="0" smtClean="0"/>
              <a:t>site web (à </a:t>
            </a:r>
            <a:r>
              <a:rPr lang="en-CA" dirty="0" err="1" smtClean="0"/>
              <a:t>venir</a:t>
            </a:r>
            <a:r>
              <a:rPr lang="en-CA" dirty="0" smtClean="0"/>
              <a:t>)</a:t>
            </a:r>
          </a:p>
          <a:p>
            <a:r>
              <a:rPr lang="en-CA" dirty="0" smtClean="0"/>
              <a:t>Livres de lecture, </a:t>
            </a:r>
            <a:r>
              <a:rPr lang="en-CA" dirty="0" err="1" smtClean="0"/>
              <a:t>éveil</a:t>
            </a:r>
            <a:r>
              <a:rPr lang="en-CA" dirty="0" smtClean="0"/>
              <a:t> à </a:t>
            </a:r>
            <a:r>
              <a:rPr lang="en-CA" dirty="0" err="1" smtClean="0"/>
              <a:t>l’écriture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BUT = </a:t>
            </a:r>
            <a:r>
              <a:rPr lang="en-CA" dirty="0" err="1" smtClean="0"/>
              <a:t>plaisir</a:t>
            </a:r>
            <a:endParaRPr lang="en-CA" dirty="0" smtClean="0"/>
          </a:p>
          <a:p>
            <a:r>
              <a:rPr lang="en-CA" dirty="0" err="1" smtClean="0"/>
              <a:t>Feuille</a:t>
            </a:r>
            <a:r>
              <a:rPr lang="en-CA" dirty="0" smtClean="0"/>
              <a:t> avec </a:t>
            </a:r>
            <a:r>
              <a:rPr lang="en-CA" dirty="0" err="1" smtClean="0"/>
              <a:t>idées</a:t>
            </a:r>
            <a:endParaRPr lang="en-CA" dirty="0"/>
          </a:p>
          <a:p>
            <a:r>
              <a:rPr lang="en-CA" dirty="0" smtClean="0"/>
              <a:t>Scholastic</a:t>
            </a:r>
          </a:p>
          <a:p>
            <a:pPr marL="0" indent="0">
              <a:buNone/>
            </a:pPr>
            <a:r>
              <a:rPr lang="en-CA" dirty="0" smtClean="0">
                <a:latin typeface="Lucida Handwriting" panose="03010101010101010101" pitchFamily="66" charset="0"/>
              </a:rPr>
              <a:t>“Children are made </a:t>
            </a:r>
            <a:br>
              <a:rPr lang="en-CA" dirty="0" smtClean="0">
                <a:latin typeface="Lucida Handwriting" panose="03010101010101010101" pitchFamily="66" charset="0"/>
              </a:rPr>
            </a:br>
            <a:r>
              <a:rPr lang="en-CA" dirty="0" smtClean="0">
                <a:latin typeface="Lucida Handwriting" panose="03010101010101010101" pitchFamily="66" charset="0"/>
              </a:rPr>
              <a:t>readers on the lap </a:t>
            </a:r>
            <a:br>
              <a:rPr lang="en-CA" dirty="0" smtClean="0">
                <a:latin typeface="Lucida Handwriting" panose="03010101010101010101" pitchFamily="66" charset="0"/>
              </a:rPr>
            </a:br>
            <a:r>
              <a:rPr lang="en-CA" dirty="0" smtClean="0">
                <a:latin typeface="Lucida Handwriting" panose="03010101010101010101" pitchFamily="66" charset="0"/>
              </a:rPr>
              <a:t>of their parents”</a:t>
            </a:r>
          </a:p>
        </p:txBody>
      </p:sp>
    </p:spTree>
    <p:extLst>
      <p:ext uri="{BB962C8B-B14F-4D97-AF65-F5344CB8AC3E}">
        <p14:creationId xmlns:p14="http://schemas.microsoft.com/office/powerpoint/2010/main" val="5676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dirty="0" err="1" smtClean="0"/>
              <a:t>Apprentissages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700808"/>
            <a:ext cx="6851104" cy="4425355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Jeux</a:t>
            </a:r>
            <a:r>
              <a:rPr lang="en-CA" dirty="0" smtClean="0"/>
              <a:t>: continuation du Play 5 </a:t>
            </a:r>
            <a:r>
              <a:rPr lang="en-CA" dirty="0" err="1" smtClean="0"/>
              <a:t>adapté</a:t>
            </a:r>
            <a:r>
              <a:rPr lang="en-CA" dirty="0" smtClean="0"/>
              <a:t> à la </a:t>
            </a:r>
            <a:r>
              <a:rPr lang="en-CA" dirty="0" err="1" smtClean="0"/>
              <a:t>maternelle</a:t>
            </a:r>
            <a:r>
              <a:rPr lang="en-CA" dirty="0" smtClean="0"/>
              <a:t> (</a:t>
            </a:r>
            <a:r>
              <a:rPr lang="en-CA" dirty="0" err="1" smtClean="0"/>
              <a:t>Nouveauté</a:t>
            </a:r>
            <a:r>
              <a:rPr lang="en-CA" dirty="0" smtClean="0"/>
              <a:t>)</a:t>
            </a:r>
          </a:p>
          <a:p>
            <a:r>
              <a:rPr lang="en-CA" dirty="0" smtClean="0"/>
              <a:t>Rencontres </a:t>
            </a:r>
            <a:r>
              <a:rPr lang="en-CA" dirty="0" err="1" smtClean="0"/>
              <a:t>individuelles</a:t>
            </a:r>
            <a:r>
              <a:rPr lang="en-CA" dirty="0" smtClean="0"/>
              <a:t> </a:t>
            </a:r>
          </a:p>
          <a:p>
            <a:r>
              <a:rPr lang="en-CA" dirty="0" err="1" smtClean="0"/>
              <a:t>Créer</a:t>
            </a:r>
            <a:r>
              <a:rPr lang="en-CA" dirty="0" smtClean="0"/>
              <a:t> un </a:t>
            </a:r>
            <a:r>
              <a:rPr lang="en-CA" dirty="0" err="1" smtClean="0"/>
              <a:t>intérêt</a:t>
            </a:r>
            <a:r>
              <a:rPr lang="en-CA" dirty="0" smtClean="0"/>
              <a:t> pour la lecture et </a:t>
            </a:r>
            <a:r>
              <a:rPr lang="en-CA" dirty="0" err="1" smtClean="0"/>
              <a:t>l’écriture</a:t>
            </a:r>
            <a:r>
              <a:rPr lang="en-CA" dirty="0" smtClean="0"/>
              <a:t>, les </a:t>
            </a:r>
            <a:r>
              <a:rPr lang="en-CA" dirty="0" err="1" smtClean="0"/>
              <a:t>chiffres</a:t>
            </a:r>
            <a:r>
              <a:rPr lang="en-CA" dirty="0" smtClean="0"/>
              <a:t>, etc.</a:t>
            </a:r>
          </a:p>
          <a:p>
            <a:r>
              <a:rPr lang="en-CA" dirty="0" err="1" smtClean="0"/>
              <a:t>Thèmes</a:t>
            </a:r>
            <a:r>
              <a:rPr lang="en-CA" dirty="0" smtClean="0"/>
              <a:t> par </a:t>
            </a:r>
            <a:r>
              <a:rPr lang="en-CA" dirty="0" err="1" smtClean="0"/>
              <a:t>mois</a:t>
            </a:r>
            <a:endParaRPr lang="en-CA" dirty="0" smtClean="0"/>
          </a:p>
          <a:p>
            <a:r>
              <a:rPr lang="en-CA" dirty="0" smtClean="0"/>
              <a:t>Ø </a:t>
            </a:r>
            <a:r>
              <a:rPr lang="en-CA" dirty="0" err="1" smtClean="0"/>
              <a:t>évaluations</a:t>
            </a:r>
            <a:r>
              <a:rPr lang="en-CA" dirty="0"/>
              <a:t> </a:t>
            </a:r>
            <a:r>
              <a:rPr lang="en-CA" dirty="0" smtClean="0"/>
              <a:t>– observations</a:t>
            </a:r>
          </a:p>
          <a:p>
            <a:r>
              <a:rPr lang="en-CA" dirty="0" err="1" smtClean="0"/>
              <a:t>Élèves</a:t>
            </a:r>
            <a:r>
              <a:rPr lang="en-CA" dirty="0" smtClean="0"/>
              <a:t> avec </a:t>
            </a:r>
            <a:r>
              <a:rPr lang="en-CA" dirty="0" err="1" smtClean="0"/>
              <a:t>suivi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err="1" smtClean="0"/>
              <a:t>professionnel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55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149480" cy="1143000"/>
          </a:xfrm>
        </p:spPr>
        <p:txBody>
          <a:bodyPr/>
          <a:lstStyle/>
          <a:p>
            <a:r>
              <a:rPr lang="en-CA" dirty="0" err="1" smtClean="0"/>
              <a:t>Français</a:t>
            </a:r>
            <a:r>
              <a:rPr lang="en-CA" dirty="0" smtClean="0"/>
              <a:t> – 5 </a:t>
            </a:r>
            <a:r>
              <a:rPr lang="en-CA" dirty="0" err="1" smtClean="0"/>
              <a:t>heures</a:t>
            </a:r>
            <a:r>
              <a:rPr lang="en-CA" dirty="0" smtClean="0"/>
              <a:t>/</a:t>
            </a:r>
            <a:r>
              <a:rPr lang="en-CA" dirty="0" err="1" smtClean="0"/>
              <a:t>semaine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556792"/>
            <a:ext cx="6851104" cy="456937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fr-CA" dirty="0"/>
              <a:t>Approche par thème, imaginaire, intérêts, motivation</a:t>
            </a:r>
          </a:p>
          <a:p>
            <a:pPr fontAlgn="base"/>
            <a:r>
              <a:rPr lang="fr-CA" dirty="0"/>
              <a:t>Développer le gout d’apprendre </a:t>
            </a:r>
          </a:p>
          <a:p>
            <a:pPr fontAlgn="base"/>
            <a:r>
              <a:rPr lang="fr-CA" dirty="0"/>
              <a:t>Éveil à l’écrit et à la lecture</a:t>
            </a:r>
          </a:p>
          <a:p>
            <a:pPr fontAlgn="base"/>
            <a:r>
              <a:rPr lang="fr-CA" dirty="0"/>
              <a:t>Conscience phonologique (principalement à l’oral)</a:t>
            </a:r>
          </a:p>
          <a:p>
            <a:pPr fontAlgn="base"/>
            <a:r>
              <a:rPr lang="fr-CA" dirty="0"/>
              <a:t>Lettres et sons (Raconte-moi l’alphabet)</a:t>
            </a:r>
          </a:p>
          <a:p>
            <a:pPr fontAlgn="base"/>
            <a:r>
              <a:rPr lang="fr-CA" dirty="0"/>
              <a:t>Rimes, syllabes, chansons</a:t>
            </a:r>
          </a:p>
          <a:p>
            <a:pPr fontAlgn="base"/>
            <a:r>
              <a:rPr lang="fr-CA" dirty="0"/>
              <a:t>Ateliers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33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1012974"/>
          </a:xfrm>
        </p:spPr>
        <p:txBody>
          <a:bodyPr/>
          <a:lstStyle/>
          <a:p>
            <a:r>
              <a:rPr lang="en-CA" dirty="0" smtClean="0"/>
              <a:t>Take Home Folder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916832"/>
            <a:ext cx="6851104" cy="4569371"/>
          </a:xfrm>
        </p:spPr>
        <p:txBody>
          <a:bodyPr/>
          <a:lstStyle/>
          <a:p>
            <a:r>
              <a:rPr lang="en-CA" dirty="0" smtClean="0"/>
              <a:t>Important information </a:t>
            </a:r>
          </a:p>
          <a:p>
            <a:r>
              <a:rPr lang="en-CA" dirty="0" smtClean="0"/>
              <a:t>Lecture, Reading, </a:t>
            </a:r>
            <a:r>
              <a:rPr lang="en-CA" dirty="0" err="1" smtClean="0"/>
              <a:t>Lectura</a:t>
            </a:r>
            <a:r>
              <a:rPr lang="en-CA" dirty="0" smtClean="0"/>
              <a:t> (</a:t>
            </a:r>
            <a:r>
              <a:rPr lang="en-CA" dirty="0" err="1" smtClean="0"/>
              <a:t>n’importe</a:t>
            </a:r>
            <a:r>
              <a:rPr lang="en-CA" dirty="0" smtClean="0"/>
              <a:t> </a:t>
            </a: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adulte</a:t>
            </a:r>
            <a:r>
              <a:rPr lang="en-CA" dirty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grand)</a:t>
            </a:r>
          </a:p>
          <a:p>
            <a:r>
              <a:rPr lang="en-CA" dirty="0" err="1" smtClean="0"/>
              <a:t>Passeport</a:t>
            </a:r>
            <a:r>
              <a:rPr lang="en-CA" dirty="0" smtClean="0"/>
              <a:t> de Vie </a:t>
            </a:r>
            <a:r>
              <a:rPr lang="en-CA" dirty="0" err="1" smtClean="0"/>
              <a:t>Scolaire</a:t>
            </a:r>
            <a:endParaRPr lang="en-CA" dirty="0" smtClean="0"/>
          </a:p>
          <a:p>
            <a:r>
              <a:rPr lang="en-CA" dirty="0" smtClean="0"/>
              <a:t>Code de vie</a:t>
            </a:r>
          </a:p>
          <a:p>
            <a:r>
              <a:rPr lang="en-CA" dirty="0" smtClean="0"/>
              <a:t>Engagements (signature:</a:t>
            </a:r>
            <a:br>
              <a:rPr lang="en-CA" dirty="0" smtClean="0"/>
            </a:br>
            <a:r>
              <a:rPr lang="en-CA" dirty="0" smtClean="0"/>
              <a:t>parent + enfant </a:t>
            </a:r>
            <a:r>
              <a:rPr lang="en-CA" dirty="0" err="1" smtClean="0"/>
              <a:t>svp</a:t>
            </a:r>
            <a:r>
              <a:rPr lang="en-CA" smtClean="0"/>
              <a:t>)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38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6135</TotalTime>
  <Words>344</Words>
  <Application>Microsoft Office PowerPoint</Application>
  <PresentationFormat>Affichage à l'écran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     Rencontrez L’équipage!</vt:lpstr>
      <vt:lpstr>Votre Implication &amp; Gestion du comportement en classe</vt:lpstr>
      <vt:lpstr>La Rentrée</vt:lpstr>
      <vt:lpstr>But de la maternelle</vt:lpstr>
      <vt:lpstr>Leçons</vt:lpstr>
      <vt:lpstr>Apprentissages</vt:lpstr>
      <vt:lpstr>Français – 5 heures/semaine</vt:lpstr>
      <vt:lpstr>Take Home Folder</vt:lpstr>
      <vt:lpstr>Boîte à Lunch</vt:lpstr>
      <vt:lpstr>Varia</vt:lpstr>
      <vt:lpstr>Varia (Suite)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Rosalie-Kim</dc:creator>
  <cp:lastModifiedBy>Rosalie-Kim</cp:lastModifiedBy>
  <cp:revision>31</cp:revision>
  <dcterms:created xsi:type="dcterms:W3CDTF">2016-07-22T01:00:27Z</dcterms:created>
  <dcterms:modified xsi:type="dcterms:W3CDTF">2016-08-22T18:50:36Z</dcterms:modified>
</cp:coreProperties>
</file>